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Source Code Pro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Kubatov Tagaibek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ATM Java code</a:t>
            </a:r>
            <a:endParaRPr/>
          </a:p>
        </p:txBody>
      </p:sp>
    </p:spTree>
  </p:cSld>
  <p:clrMapOvr>
    <a:masterClrMapping/>
  </p:clrMapOvr>
  <p:transition spd="med">
    <p:push dir="r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Overview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📘 Project Overview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This project is a Java-based ATM Management System developed for the command-line interface. It allows users to securely access their accounts, perform banking operations, and persist data in a JSON file. It also simulates real ATM behaviors, such as authentication, balance updates, interest on deposits or credits, and currency denomination rules.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⚙️ Functionality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Withdrawal Constraints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User Authentication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Balance Check &amp; Credit Info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Timezone support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Design and Implementation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1618200"/>
            <a:ext cx="2808000" cy="3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core program is written in </a:t>
            </a: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Java</a:t>
            </a: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using object-oriented programming.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user operations are handled through </a:t>
            </a: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functions</a:t>
            </a: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the main class.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File operations</a:t>
            </a: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 Java I/O and JSON libraries to read and write user data to a file.</a:t>
            </a:r>
            <a:b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Proper </a:t>
            </a: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 validation</a:t>
            </a: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prevents incorrect formats or unsafe transactions.</a:t>
            </a:r>
            <a:b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is stored as a </a:t>
            </a: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JSON object</a:t>
            </a: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making it easy to extend or analyze.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b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Открытый ноутбук Chromebook"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7825" y="1093075"/>
            <a:ext cx="6404123" cy="379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4175" y="1434925"/>
            <a:ext cx="4784274" cy="265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Challanges</a:t>
            </a:r>
            <a:endParaRPr/>
          </a:p>
        </p:txBody>
      </p:sp>
      <p:sp>
        <p:nvSpPr>
          <p:cNvPr id="97" name="Google Shape;97;p17"/>
          <p:cNvSpPr txBox="1"/>
          <p:nvPr>
            <p:ph idx="2" type="body"/>
          </p:nvPr>
        </p:nvSpPr>
        <p:spPr>
          <a:xfrm>
            <a:off x="4572000" y="0"/>
            <a:ext cx="42528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 someone who </a:t>
            </a:r>
            <a:r>
              <a:rPr b="1"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wasn't attending lessons regularly</a:t>
            </a: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I faced </a:t>
            </a:r>
            <a:r>
              <a:rPr b="1"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many challenges</a:t>
            </a: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during this project: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was unfamiliar with </a:t>
            </a:r>
            <a:r>
              <a:rPr b="1"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IntelliJ IDEA</a:t>
            </a: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so I had to </a:t>
            </a:r>
            <a:r>
              <a:rPr b="1"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learn how to set it up</a:t>
            </a: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from scratch.</a:t>
            </a:r>
            <a:b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didn’t know how to configure </a:t>
            </a:r>
            <a:r>
              <a:rPr b="1"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 integration</a:t>
            </a: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connect my project to GitHub</a:t>
            </a: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 first, I accidentally </a:t>
            </a:r>
            <a:r>
              <a:rPr b="1"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committed files to a separate branch instead of the main</a:t>
            </a: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which caused some confusion and extra work.</a:t>
            </a:r>
            <a:b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Debugging file persistence and JSON handling took time, especially understanding </a:t>
            </a:r>
            <a:r>
              <a:rPr b="1"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Java reads and writes structured data</a:t>
            </a: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Despite these difficulties, I gradually learned to manage my codebase and successfully implemented all the required features.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99850" y="39225"/>
            <a:ext cx="90441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journey taught me a lot about </a:t>
            </a:r>
            <a:r>
              <a:rPr b="1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independent learning</a:t>
            </a:r>
            <a:r>
              <a:rPr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version control</a:t>
            </a:r>
            <a:r>
              <a:rPr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was really interesting to work on.</a:t>
            </a:r>
            <a:endParaRPr sz="1800"/>
          </a:p>
        </p:txBody>
      </p:sp>
    </p:spTree>
  </p:cSld>
  <p:clrMapOvr>
    <a:masterClrMapping/>
  </p:clrMapOvr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